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Default Extension="bin" ContentType="application/vnd.ms-office.vbaProject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thumbnail" Target="docProps/thumbnail.jpeg"/><Relationship Id="rId2" Type="http://schemas.microsoft.com/office/2006/relationships/ui/userCustomization" Target="userCustomization/customUI.xml"/><Relationship Id="rId1" Type="http://schemas.openxmlformats.org/officeDocument/2006/relationships/officeDocument" Target="ppt/presentation.xml"/><Relationship Id="rId5" Type="http://schemas.openxmlformats.org/officeDocument/2006/relationships/extended-properties" Target="docProps/app.xml"/><Relationship Id="rId4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588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06/relationships/vbaProject" Target="vbaProject.bin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BE66AD-5F00-4A16-B4C0-B903948D0F3C}" type="datetimeFigureOut">
              <a:rPr lang="en-US" smtClean="0"/>
              <a:pPr/>
              <a:t>1/27/2009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A05FC8-84BA-4E58-8C04-97E931EDF3D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8.xml"/><Relationship Id="rId3" Type="http://schemas.openxmlformats.org/officeDocument/2006/relationships/tags" Target="../tags/tag3.xml"/><Relationship Id="rId7" Type="http://schemas.openxmlformats.org/officeDocument/2006/relationships/tags" Target="../tags/tag7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tags" Target="../tags/tag6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5.xml"/><Relationship Id="rId10" Type="http://schemas.openxmlformats.org/officeDocument/2006/relationships/tags" Target="../tags/tag10.xml"/><Relationship Id="rId4" Type="http://schemas.openxmlformats.org/officeDocument/2006/relationships/tags" Target="../tags/tag4.xml"/><Relationship Id="rId9" Type="http://schemas.openxmlformats.org/officeDocument/2006/relationships/tags" Target="../tags/tag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214282" y="142852"/>
            <a:ext cx="8786874" cy="6572296"/>
            <a:chOff x="214282" y="142852"/>
            <a:chExt cx="8786874" cy="6572296"/>
          </a:xfrm>
        </p:grpSpPr>
        <p:sp>
          <p:nvSpPr>
            <p:cNvPr id="4" name="Rounded Rectangle 3"/>
            <p:cNvSpPr/>
            <p:nvPr/>
          </p:nvSpPr>
          <p:spPr>
            <a:xfrm>
              <a:off x="214282" y="142852"/>
              <a:ext cx="8786874" cy="6572296"/>
            </a:xfrm>
            <a:prstGeom prst="roundRect">
              <a:avLst/>
            </a:prstGeom>
            <a:solidFill>
              <a:schemeClr val="bg1">
                <a:lumMod val="9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" name="Rounded Rectangle 4">
              <a:hlinkClick r:id="" action="ppaction://macro?name=AnimateCCDSolver"/>
            </p:cNvPr>
            <p:cNvSpPr/>
            <p:nvPr/>
          </p:nvSpPr>
          <p:spPr>
            <a:xfrm>
              <a:off x="1285852" y="6215082"/>
              <a:ext cx="1928826" cy="50006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Solve with CCD </a:t>
              </a:r>
              <a:endParaRPr lang="en-US" dirty="0"/>
            </a:p>
          </p:txBody>
        </p:sp>
        <p:sp>
          <p:nvSpPr>
            <p:cNvPr id="6" name="Rounded Rectangle 5">
              <a:hlinkClick r:id="" action="ppaction://macro?name=AnimateParticleSolver"/>
            </p:cNvPr>
            <p:cNvSpPr/>
            <p:nvPr/>
          </p:nvSpPr>
          <p:spPr>
            <a:xfrm>
              <a:off x="3428992" y="6215082"/>
              <a:ext cx="2214578" cy="50006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Solve with Particle IK</a:t>
              </a:r>
              <a:endParaRPr lang="en-US" dirty="0"/>
            </a:p>
          </p:txBody>
        </p:sp>
        <p:sp>
          <p:nvSpPr>
            <p:cNvPr id="7" name="Rounded Rectangle 6">
              <a:hlinkClick r:id="" action="ppaction://macro?name=ResetJoints"/>
            </p:cNvPr>
            <p:cNvSpPr/>
            <p:nvPr/>
          </p:nvSpPr>
          <p:spPr>
            <a:xfrm>
              <a:off x="5857884" y="6215082"/>
              <a:ext cx="928694" cy="50006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Reset</a:t>
              </a:r>
              <a:endParaRPr lang="en-US" dirty="0"/>
            </a:p>
          </p:txBody>
        </p:sp>
        <p:sp>
          <p:nvSpPr>
            <p:cNvPr id="8" name="Rounded Rectangle 7">
              <a:hlinkClick r:id="" action="ppaction://macro?name=EndAnimation"/>
            </p:cNvPr>
            <p:cNvSpPr/>
            <p:nvPr/>
          </p:nvSpPr>
          <p:spPr>
            <a:xfrm>
              <a:off x="7000892" y="6215082"/>
              <a:ext cx="785818" cy="500066"/>
            </a:xfrm>
            <a:prstGeom prst="round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dirty="0" smtClean="0"/>
                <a:t>Stop</a:t>
              </a:r>
              <a:endParaRPr lang="en-US" dirty="0"/>
            </a:p>
          </p:txBody>
        </p:sp>
      </p:grpSp>
      <p:cxnSp>
        <p:nvCxnSpPr>
          <p:cNvPr id="24" name="Straight Arrow Connector 23"/>
          <p:cNvCxnSpPr>
            <a:stCxn id="10" idx="0"/>
            <a:endCxn id="11" idx="0"/>
          </p:cNvCxnSpPr>
          <p:nvPr>
            <p:custDataLst>
              <p:tags r:id="rId1"/>
            </p:custDataLst>
          </p:nvPr>
        </p:nvCxnSpPr>
        <p:spPr>
          <a:xfrm rot="5400000" flipH="1" flipV="1">
            <a:off x="1928794" y="4750603"/>
            <a:ext cx="571505" cy="214314"/>
          </a:xfrm>
          <a:prstGeom prst="straightConnector1">
            <a:avLst/>
          </a:prstGeom>
          <a:ln w="28575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>
            <a:stCxn id="11" idx="3"/>
            <a:endCxn id="12" idx="5"/>
          </p:cNvCxnSpPr>
          <p:nvPr>
            <p:custDataLst>
              <p:tags r:id="rId2"/>
            </p:custDataLst>
          </p:nvPr>
        </p:nvCxnSpPr>
        <p:spPr>
          <a:xfrm rot="5400000" flipH="1" flipV="1">
            <a:off x="2346959" y="3561416"/>
            <a:ext cx="949616" cy="949615"/>
          </a:xfrm>
          <a:prstGeom prst="straightConnector1">
            <a:avLst/>
          </a:prstGeom>
          <a:ln w="28575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Arrow Connector 25"/>
          <p:cNvCxnSpPr>
            <a:stCxn id="12" idx="1"/>
            <a:endCxn id="13" idx="5"/>
          </p:cNvCxnSpPr>
          <p:nvPr>
            <p:custDataLst>
              <p:tags r:id="rId3"/>
            </p:custDataLst>
          </p:nvPr>
        </p:nvCxnSpPr>
        <p:spPr>
          <a:xfrm rot="5400000" flipH="1" flipV="1">
            <a:off x="3418531" y="2775597"/>
            <a:ext cx="663862" cy="806738"/>
          </a:xfrm>
          <a:prstGeom prst="straightConnector1">
            <a:avLst/>
          </a:prstGeom>
          <a:ln w="28575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13" idx="2"/>
            <a:endCxn id="16" idx="6"/>
          </p:cNvCxnSpPr>
          <p:nvPr>
            <p:custDataLst>
              <p:tags r:id="rId4"/>
            </p:custDataLst>
          </p:nvPr>
        </p:nvCxnSpPr>
        <p:spPr>
          <a:xfrm flipV="1">
            <a:off x="4214811" y="2607461"/>
            <a:ext cx="500061" cy="214315"/>
          </a:xfrm>
          <a:prstGeom prst="straightConnector1">
            <a:avLst/>
          </a:prstGeom>
          <a:ln w="28575"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Oval 9"/>
          <p:cNvSpPr/>
          <p:nvPr>
            <p:custDataLst>
              <p:tags r:id="rId5"/>
            </p:custDataLst>
          </p:nvPr>
        </p:nvSpPr>
        <p:spPr>
          <a:xfrm>
            <a:off x="2071670" y="5143512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>
            <p:custDataLst>
              <p:tags r:id="rId6"/>
            </p:custDataLst>
          </p:nvPr>
        </p:nvSpPr>
        <p:spPr>
          <a:xfrm flipH="1" flipV="1">
            <a:off x="2285984" y="4500569"/>
            <a:ext cx="71438" cy="7143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Oval 11"/>
          <p:cNvSpPr/>
          <p:nvPr>
            <p:custDataLst>
              <p:tags r:id="rId7"/>
            </p:custDataLst>
          </p:nvPr>
        </p:nvSpPr>
        <p:spPr>
          <a:xfrm flipH="1">
            <a:off x="3286113" y="3500435"/>
            <a:ext cx="71442" cy="714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Oval 12"/>
          <p:cNvSpPr/>
          <p:nvPr>
            <p:custDataLst>
              <p:tags r:id="rId8"/>
            </p:custDataLst>
          </p:nvPr>
        </p:nvSpPr>
        <p:spPr>
          <a:xfrm flipH="1">
            <a:off x="4143369" y="2786055"/>
            <a:ext cx="71442" cy="7144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IK?EndJoint"/>
          <p:cNvSpPr/>
          <p:nvPr>
            <p:custDataLst>
              <p:tags r:id="rId9"/>
            </p:custDataLst>
          </p:nvPr>
        </p:nvSpPr>
        <p:spPr>
          <a:xfrm flipH="1">
            <a:off x="4714872" y="2571739"/>
            <a:ext cx="71444" cy="71444"/>
          </a:xfrm>
          <a:prstGeom prst="ellipse">
            <a:avLst/>
          </a:prstGeom>
          <a:solidFill>
            <a:schemeClr val="accent3">
              <a:lumMod val="50000"/>
            </a:schemeClr>
          </a:solidFill>
          <a:ln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IK?Goal">
            <a:hlinkClick r:id="" action="ppaction://macro?name=MoveShape"/>
          </p:cNvPr>
          <p:cNvSpPr/>
          <p:nvPr>
            <p:custDataLst>
              <p:tags r:id="rId10"/>
            </p:custDataLst>
          </p:nvPr>
        </p:nvSpPr>
        <p:spPr>
          <a:xfrm>
            <a:off x="5214942" y="3714752"/>
            <a:ext cx="285752" cy="285752"/>
          </a:xfrm>
          <a:prstGeom prst="ellipse">
            <a:avLst/>
          </a:prstGeom>
          <a:solidFill>
            <a:schemeClr val="accent2">
              <a:lumMod val="50000"/>
              <a:alpha val="25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TYPE" val="IK?Connector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TYPE" val="IK?Connector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TYPE" val="IK?Connector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TYPE" val="IK?Connector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TYPE" val="IK?Joint"/>
  <p:tag name="IK?NEXTJOINT" val="11"/>
  <p:tag name="IK?RESTLENGTH" val="53.3638215355636"/>
  <p:tag name="IK?RESTANGLE" val="-1.24904577239825"/>
  <p:tag name="IK?LENGTH" val="53.3638215355636"/>
  <p:tag name="IK?ANGLE" val="-1.2490457723982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TYPE" val="IK?Joint"/>
  <p:tag name="IK?PREVIOUSJOINT" val="10"/>
  <p:tag name="IK?NEXTJOINT" val="12"/>
  <p:tag name="IK?RESTLENGTH" val="111.370084098"/>
  <p:tag name="IK?RESTANGLE" val="-0.785398260277982"/>
  <p:tag name="IK?LENGTH" val="111.370084098"/>
  <p:tag name="IK?ANGLE" val="-0.78539825955966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TYPE" val="IK?Joint"/>
  <p:tag name="IK?PREVIOUSJOINT" val="11"/>
  <p:tag name="IK?NEXTJOINT" val="13"/>
  <p:tag name="IK?RESTLENGTH" val="87.8659379414035"/>
  <p:tag name="IK?RESTANGLE" val="-0.694738187257222"/>
  <p:tag name="IK?LENGTH" val="87.8659379414035"/>
  <p:tag name="IK?ANGLE" val="-0.694738212175174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TYPE" val="IK?Joint"/>
  <p:tag name="IK?PREVIOUSJOINT" val="12"/>
  <p:tag name="IK?NEXTJOINT" val="16"/>
  <p:tag name="IK?RESTLENGTH" val="48.0603496741482"/>
  <p:tag name="IK?RESTANGLE" val="-0.358770818909206"/>
  <p:tag name="IK?LENGTH" val="48.0603496741482"/>
  <p:tag name="IK?ANGLE" val="-0.35877088315145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LENGTH" val="0"/>
  <p:tag name="IK?ANGLE" val="0"/>
  <p:tag name="IK?PREVIOUSJOINT" val="13"/>
  <p:tag name="IK?TYPE" val="IK?EndJoint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K?TYPE" val="IK?Goal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9</Words>
  <Application>Microsoft Office PowerPoint</Application>
  <PresentationFormat>On-screen Show (4:3)</PresentationFormat>
  <Paragraphs>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Slide 1</vt:lpstr>
    </vt:vector>
  </TitlesOfParts>
  <Company>Grizli777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Andreas Kirsch</dc:creator>
  <cp:lastModifiedBy>Andreas Kirsch</cp:lastModifiedBy>
  <cp:revision>6</cp:revision>
  <dcterms:created xsi:type="dcterms:W3CDTF">2009-01-25T11:37:24Z</dcterms:created>
  <dcterms:modified xsi:type="dcterms:W3CDTF">2009-01-27T18:25:51Z</dcterms:modified>
</cp:coreProperties>
</file>

<file path=userCustomization/customUI.xml><?xml version="1.0" encoding="utf-8"?>
<mso:customUI xmlns:doc="http://schemas.microsoft.com/office/2006/01/customui/currentDocument" xmlns:mso="http://schemas.microsoft.com/office/2006/01/customui">
  <mso:ribbon>
    <mso:qat>
      <mso:documentControls>
        <mso:button idQ="doc:Presentation1_ShowIKSolverTools_1" visible="true" label="Presentation1!ShowIKSolverTools" onAction="Presentation1!ShowIKSolverTools" imageMso="ListMacros"/>
      </mso:documentControls>
    </mso:qat>
  </mso:ribbon>
</mso:customUI>
</file>